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0058400" cy="77724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6" d="100"/>
          <a:sy n="66" d="100"/>
        </p:scale>
        <p:origin x="1666" y="53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7" Type="http://schemas.openxmlformats.org/officeDocument/2006/relationships/image" Target="../media/image1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Relationship Id="rId6" Type="http://schemas.openxmlformats.org/officeDocument/2006/relationships/slide" Target="slide14.xml"/><Relationship Id="rId5" Type="http://schemas.openxmlformats.org/officeDocument/2006/relationships/slide" Target="slide13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3.xml"/><Relationship Id="rId7" Type="http://schemas.openxmlformats.org/officeDocument/2006/relationships/slide" Target="slide26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" Target="slide23.xml"/><Relationship Id="rId5" Type="http://schemas.openxmlformats.org/officeDocument/2006/relationships/slide" Target="slide7.xml"/><Relationship Id="rId4" Type="http://schemas.openxmlformats.org/officeDocument/2006/relationships/slide" Target="slide4.xml"/><Relationship Id="rId9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slide" Target="slide25.xml"/><Relationship Id="rId4" Type="http://schemas.openxmlformats.org/officeDocument/2006/relationships/slide" Target="slide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slide" Target="slide28.xml"/><Relationship Id="rId4" Type="http://schemas.openxmlformats.org/officeDocument/2006/relationships/slide" Target="slide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image" Target="../media/image1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Relationship Id="rId6" Type="http://schemas.openxmlformats.org/officeDocument/2006/relationships/slide" Target="slide22.xml"/><Relationship Id="rId5" Type="http://schemas.openxmlformats.org/officeDocument/2006/relationships/slide" Target="slide20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3" Type="http://schemas.openxmlformats.org/officeDocument/2006/relationships/slide" Target="slide7.xml"/><Relationship Id="rId7" Type="http://schemas.openxmlformats.org/officeDocument/2006/relationships/slide" Target="slide16.xml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Relationship Id="rId6" Type="http://schemas.openxmlformats.org/officeDocument/2006/relationships/slide" Target="slide11.xml"/><Relationship Id="rId11" Type="http://schemas.openxmlformats.org/officeDocument/2006/relationships/image" Target="../media/image1.png"/><Relationship Id="rId5" Type="http://schemas.openxmlformats.org/officeDocument/2006/relationships/slide" Target="slide10.xml"/><Relationship Id="rId10" Type="http://schemas.openxmlformats.org/officeDocument/2006/relationships/slide" Target="slide19.xml"/><Relationship Id="rId4" Type="http://schemas.openxmlformats.org/officeDocument/2006/relationships/slide" Target="slide9.xml"/><Relationship Id="rId9" Type="http://schemas.openxmlformats.org/officeDocument/2006/relationships/slide" Target="slide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title"/>
          <p:cNvSpPr>
            <a:spLocks noGrp="1"/>
          </p:cNvSpPr>
          <p:nvPr>
            <p:ph type="ctrTitle"/>
          </p:nvPr>
        </p:nvSpPr>
        <p:spPr>
          <a:xfrm>
            <a:off x="127000" y="3454400"/>
            <a:ext cx="9804400" cy="863600"/>
          </a:xfrm>
        </p:spPr>
        <p:txBody>
          <a:bodyPr>
            <a:noAutofit/>
          </a:bodyPr>
          <a:lstStyle/>
          <a:p>
            <a:r>
              <a:rPr sz="4800" dirty="0" err="1">
                <a:latin typeface="Calibri" charset="0"/>
              </a:rPr>
              <a:t>SECRETARIA</a:t>
            </a:r>
            <a:r>
              <a:rPr sz="4800" dirty="0">
                <a:latin typeface="Calibri" charset="0"/>
              </a:rPr>
              <a:t> DE MEDIO </a:t>
            </a:r>
            <a:r>
              <a:rPr sz="4800" dirty="0" err="1">
                <a:latin typeface="Calibri" charset="0"/>
              </a:rPr>
              <a:t>AMBIENTE</a:t>
            </a:r>
            <a:r>
              <a:rPr sz="4800" dirty="0">
                <a:latin typeface="Calibri" charset="0"/>
              </a:rPr>
              <a:t>  </a:t>
            </a:r>
            <a:r>
              <a:rPr sz="4800" dirty="0" err="1">
                <a:latin typeface="Calibri" charset="0"/>
              </a:rPr>
              <a:t>ESTRUCTURA</a:t>
            </a:r>
            <a:r>
              <a:rPr sz="4800" dirty="0">
                <a:latin typeface="Calibri" charset="0"/>
              </a:rPr>
              <a:t> </a:t>
            </a:r>
            <a:r>
              <a:rPr sz="4800" dirty="0" err="1">
                <a:latin typeface="Calibri" charset="0"/>
              </a:rPr>
              <a:t>ORGANICA</a:t>
            </a:r>
            <a:r>
              <a:rPr sz="4800" dirty="0">
                <a:latin typeface="Calibri" charset="0"/>
              </a:rPr>
              <a:t>  </a:t>
            </a:r>
            <a:br>
              <a:rPr lang="es-MX" sz="4800" dirty="0">
                <a:latin typeface="Calibri" charset="0"/>
              </a:rPr>
            </a:br>
            <a:r>
              <a:rPr lang="es-MX" sz="4800" dirty="0">
                <a:latin typeface="Calibri" charset="0"/>
              </a:rPr>
              <a:t>ABRIL</a:t>
            </a:r>
            <a:r>
              <a:rPr sz="4800" dirty="0">
                <a:latin typeface="Calibri" charset="0"/>
              </a:rPr>
              <a:t> 2023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0957F72-4EBE-BC34-DC3D-70F797F912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97" y="606067"/>
            <a:ext cx="3223728" cy="1447322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F4BFD42D-C485-B70B-2553-47BE1A740560}"/>
              </a:ext>
            </a:extLst>
          </p:cNvPr>
          <p:cNvSpPr txBox="1"/>
          <p:nvPr/>
        </p:nvSpPr>
        <p:spPr>
          <a:xfrm>
            <a:off x="443760" y="5516829"/>
            <a:ext cx="50292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Responsable: Dirección Administrativa</a:t>
            </a:r>
          </a:p>
          <a:p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Funcionario: Raúl Galicia García</a:t>
            </a:r>
          </a:p>
          <a:p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Auxiliar Administrativo “B”</a:t>
            </a:r>
          </a:p>
          <a:p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Fecha de Actualización: 30 abril del 2023</a:t>
            </a:r>
            <a:endParaRPr lang="es-MX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0E3F51C-D424-48DE-EFBF-C531842D81F9}"/>
              </a:ext>
            </a:extLst>
          </p:cNvPr>
          <p:cNvSpPr txBox="1"/>
          <p:nvPr/>
        </p:nvSpPr>
        <p:spPr>
          <a:xfrm>
            <a:off x="6465806" y="6012528"/>
            <a:ext cx="377861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600" b="1" dirty="0">
                <a:latin typeface="Calibri" charset="0"/>
              </a:rPr>
              <a:t>Nota:  No hay plazas vacantes</a:t>
            </a:r>
            <a:endParaRPr lang="es-MX" sz="1600" b="1" dirty="0"/>
          </a:p>
        </p:txBody>
      </p:sp>
      <p:sp>
        <p:nvSpPr>
          <p:cNvPr id="5" name="Cuadro de texto 3">
            <a:extLst>
              <a:ext uri="{FF2B5EF4-FFF2-40B4-BE49-F238E27FC236}">
                <a16:creationId xmlns:a16="http://schemas.microsoft.com/office/drawing/2014/main" id="{72EA4764-CAC3-5EE9-F486-A613BC80CEDB}"/>
              </a:ext>
            </a:extLst>
          </p:cNvPr>
          <p:cNvSpPr txBox="1"/>
          <p:nvPr/>
        </p:nvSpPr>
        <p:spPr>
          <a:xfrm>
            <a:off x="5029200" y="7011350"/>
            <a:ext cx="4197754" cy="49635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s-ES_tradnl" sz="800" dirty="0">
                <a:effectLst/>
                <a:latin typeface="Interstate-LightCondensed"/>
                <a:ea typeface="Calibri" panose="020F0502020204030204" pitchFamily="34" charset="0"/>
                <a:cs typeface="Times New Roman" panose="02020603050405020304" pitchFamily="18" charset="0"/>
              </a:rPr>
              <a:t>Centro de Gobierno, 2° piso, carretera 57 km 6.5 con </a:t>
            </a:r>
            <a:r>
              <a:rPr lang="es-ES_tradnl" sz="800" dirty="0" err="1">
                <a:effectLst/>
                <a:latin typeface="Interstate-LightCondensed"/>
                <a:ea typeface="Calibri" panose="020F0502020204030204" pitchFamily="34" charset="0"/>
                <a:cs typeface="Times New Roman" panose="02020603050405020304" pitchFamily="18" charset="0"/>
              </a:rPr>
              <a:t>Blvd</a:t>
            </a:r>
            <a:r>
              <a:rPr lang="es-ES_tradnl" sz="800" dirty="0">
                <a:effectLst/>
                <a:latin typeface="Interstate-LightCondensed"/>
                <a:ea typeface="Calibri" panose="020F0502020204030204" pitchFamily="34" charset="0"/>
                <a:cs typeface="Times New Roman" panose="02020603050405020304" pitchFamily="18" charset="0"/>
              </a:rPr>
              <a:t>. Centenario de Torreón. C.P. 25294,</a:t>
            </a:r>
            <a:endParaRPr lang="es-MX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es-ES_tradnl" sz="800" dirty="0">
                <a:effectLst/>
                <a:latin typeface="Interstate-LightCondensed"/>
                <a:ea typeface="Calibri" panose="020F0502020204030204" pitchFamily="34" charset="0"/>
                <a:cs typeface="Times New Roman" panose="02020603050405020304" pitchFamily="18" charset="0"/>
              </a:rPr>
              <a:t> Saltillo, Coahuila. (844) 698 10 34, ext. 7266, www.sma.gob.mx, mail: buzon@sma.gob.mx</a:t>
            </a:r>
            <a:endParaRPr lang="es-MX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es-ES_tradnl" sz="800" dirty="0">
                <a:solidFill>
                  <a:srgbClr val="808080"/>
                </a:solidFill>
                <a:effectLst/>
                <a:latin typeface="Interstate-Ligh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8" name="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762000"/>
            <a:ext cx="9144000" cy="5969830"/>
          </a:xfrm>
          <a:prstGeom prst="rect">
            <a:avLst/>
          </a:prstGeom>
          <a:effectLst>
            <a:outerShdw blurRad="50800" dist="50800" dir="50800" algn="ctr" rotWithShape="0">
              <a:srgbClr val="000000">
                <a:alpha val="0"/>
              </a:srgbClr>
            </a:outerShdw>
          </a:effectLst>
        </p:spPr>
      </p:pic>
      <p:sp>
        <p:nvSpPr>
          <p:cNvPr id="7025" name="title">
            <a:hlinkClick r:id="rId3" action="ppaction://hlinksldjump"/>
          </p:cNvPr>
          <p:cNvSpPr txBox="1"/>
          <p:nvPr/>
        </p:nvSpPr>
        <p:spPr>
          <a:xfrm>
            <a:off x="4943979" y="3060133"/>
            <a:ext cx="159372" cy="140247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A97CE7F-F4C0-F378-AB88-6DD462E762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97" y="606067"/>
            <a:ext cx="3223728" cy="144732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9" name="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1820781"/>
            <a:ext cx="9144000" cy="5977758"/>
          </a:xfrm>
          <a:prstGeom prst="rect">
            <a:avLst/>
          </a:prstGeom>
          <a:effectLst>
            <a:outerShdw blurRad="50800" dist="50800" dir="50800" algn="ctr" rotWithShape="0">
              <a:srgbClr val="000000">
                <a:alpha val="0"/>
              </a:srgbClr>
            </a:outerShdw>
          </a:effectLst>
        </p:spPr>
      </p:pic>
      <p:sp>
        <p:nvSpPr>
          <p:cNvPr id="7026" name="title">
            <a:hlinkClick r:id="rId3" action="ppaction://hlinksldjump"/>
          </p:cNvPr>
          <p:cNvSpPr txBox="1"/>
          <p:nvPr/>
        </p:nvSpPr>
        <p:spPr>
          <a:xfrm>
            <a:off x="4946693" y="1074074"/>
            <a:ext cx="157655" cy="13873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sp>
        <p:nvSpPr>
          <p:cNvPr id="7027" name="title">
            <a:hlinkClick r:id="rId4" action="ppaction://hlinksldjump"/>
          </p:cNvPr>
          <p:cNvSpPr txBox="1"/>
          <p:nvPr/>
        </p:nvSpPr>
        <p:spPr>
          <a:xfrm>
            <a:off x="3821210" y="3275466"/>
            <a:ext cx="157655" cy="13873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sp>
        <p:nvSpPr>
          <p:cNvPr id="7028" name="title">
            <a:hlinkClick r:id="rId5" action="ppaction://hlinksldjump"/>
          </p:cNvPr>
          <p:cNvSpPr txBox="1"/>
          <p:nvPr/>
        </p:nvSpPr>
        <p:spPr>
          <a:xfrm>
            <a:off x="6072176" y="3275466"/>
            <a:ext cx="157655" cy="13873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sp>
        <p:nvSpPr>
          <p:cNvPr id="7029" name="title">
            <a:hlinkClick r:id="rId6" action="ppaction://hlinksldjump"/>
          </p:cNvPr>
          <p:cNvSpPr txBox="1"/>
          <p:nvPr/>
        </p:nvSpPr>
        <p:spPr>
          <a:xfrm>
            <a:off x="8226797" y="5609638"/>
            <a:ext cx="157655" cy="13873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8AFA51A-6484-0E80-A1CE-E28685525AA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97" y="606067"/>
            <a:ext cx="3223728" cy="144732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0" name="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800100"/>
            <a:ext cx="9143999" cy="5881772"/>
          </a:xfrm>
          <a:prstGeom prst="rect">
            <a:avLst/>
          </a:prstGeom>
          <a:effectLst>
            <a:outerShdw blurRad="50800" dist="50800" dir="50800" algn="ctr" rotWithShape="0">
              <a:srgbClr val="000000">
                <a:alpha val="0"/>
              </a:srgbClr>
            </a:outerShdw>
          </a:effectLst>
        </p:spPr>
      </p:pic>
      <p:sp>
        <p:nvSpPr>
          <p:cNvPr id="7030" name="title">
            <a:hlinkClick r:id="rId3" action="ppaction://hlinksldjump"/>
          </p:cNvPr>
          <p:cNvSpPr txBox="1"/>
          <p:nvPr/>
        </p:nvSpPr>
        <p:spPr>
          <a:xfrm>
            <a:off x="4925719" y="2894555"/>
            <a:ext cx="195245" cy="17181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08D5B0F-096C-39BA-1A05-6FC9A2F175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97" y="606067"/>
            <a:ext cx="3223728" cy="144732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1" name="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762000"/>
            <a:ext cx="9144000" cy="5977758"/>
          </a:xfrm>
          <a:prstGeom prst="rect">
            <a:avLst/>
          </a:prstGeom>
          <a:effectLst>
            <a:outerShdw blurRad="50800" dist="50800" dir="50800" algn="ctr" rotWithShape="0">
              <a:srgbClr val="000000">
                <a:alpha val="0"/>
              </a:srgbClr>
            </a:outerShdw>
          </a:effectLst>
        </p:spPr>
      </p:pic>
      <p:sp>
        <p:nvSpPr>
          <p:cNvPr id="7031" name="title">
            <a:hlinkClick r:id="rId3" action="ppaction://hlinksldjump"/>
          </p:cNvPr>
          <p:cNvSpPr txBox="1"/>
          <p:nvPr/>
        </p:nvSpPr>
        <p:spPr>
          <a:xfrm>
            <a:off x="4946693" y="2510488"/>
            <a:ext cx="157655" cy="13873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3427C5B-C1F2-B536-3724-F056D964AC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97" y="606067"/>
            <a:ext cx="3223728" cy="1447322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2" name="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762000"/>
            <a:ext cx="9144000" cy="5977758"/>
          </a:xfrm>
          <a:prstGeom prst="rect">
            <a:avLst/>
          </a:prstGeom>
          <a:effectLst>
            <a:outerShdw blurRad="50800" dist="50800" dir="50800" algn="ctr" rotWithShape="0">
              <a:srgbClr val="000000">
                <a:alpha val="0"/>
              </a:srgbClr>
            </a:outerShdw>
          </a:effectLst>
        </p:spPr>
      </p:pic>
      <p:sp>
        <p:nvSpPr>
          <p:cNvPr id="7032" name="title">
            <a:hlinkClick r:id="rId3" action="ppaction://hlinksldjump"/>
          </p:cNvPr>
          <p:cNvSpPr txBox="1"/>
          <p:nvPr/>
        </p:nvSpPr>
        <p:spPr>
          <a:xfrm>
            <a:off x="4946693" y="2440419"/>
            <a:ext cx="157655" cy="13873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sp>
        <p:nvSpPr>
          <p:cNvPr id="7033" name="title">
            <a:hlinkClick r:id="rId4" action="ppaction://hlinksldjump"/>
          </p:cNvPr>
          <p:cNvSpPr txBox="1"/>
          <p:nvPr/>
        </p:nvSpPr>
        <p:spPr>
          <a:xfrm>
            <a:off x="1666590" y="3739672"/>
            <a:ext cx="157655" cy="13873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E5340DC-B516-2741-B911-5CC92607C1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97" y="606067"/>
            <a:ext cx="3223728" cy="144732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3" name="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800100"/>
            <a:ext cx="9143999" cy="5881772"/>
          </a:xfrm>
          <a:prstGeom prst="rect">
            <a:avLst/>
          </a:prstGeom>
          <a:effectLst>
            <a:outerShdw blurRad="50800" dist="50800" dir="50800" algn="ctr" rotWithShape="0">
              <a:srgbClr val="000000">
                <a:alpha val="0"/>
              </a:srgbClr>
            </a:outerShdw>
          </a:effectLst>
        </p:spPr>
      </p:pic>
      <p:sp>
        <p:nvSpPr>
          <p:cNvPr id="7034" name="title">
            <a:hlinkClick r:id="rId3" action="ppaction://hlinksldjump"/>
          </p:cNvPr>
          <p:cNvSpPr txBox="1"/>
          <p:nvPr/>
        </p:nvSpPr>
        <p:spPr>
          <a:xfrm>
            <a:off x="4925719" y="2967772"/>
            <a:ext cx="195245" cy="17181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3E2B356-F8F6-41BF-0248-3D4478F56B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97" y="606067"/>
            <a:ext cx="3223728" cy="144732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4" name="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762000"/>
            <a:ext cx="9144000" cy="5977758"/>
          </a:xfrm>
          <a:prstGeom prst="rect">
            <a:avLst/>
          </a:prstGeom>
          <a:effectLst>
            <a:outerShdw blurRad="50800" dist="50800" dir="50800" algn="ctr" rotWithShape="0">
              <a:srgbClr val="000000">
                <a:alpha val="0"/>
              </a:srgbClr>
            </a:outerShdw>
          </a:effectLst>
        </p:spPr>
      </p:pic>
      <p:sp>
        <p:nvSpPr>
          <p:cNvPr id="7035" name="title">
            <a:hlinkClick r:id="rId3" action="ppaction://hlinksldjump"/>
          </p:cNvPr>
          <p:cNvSpPr txBox="1"/>
          <p:nvPr/>
        </p:nvSpPr>
        <p:spPr>
          <a:xfrm>
            <a:off x="4946693" y="1623677"/>
            <a:ext cx="157655" cy="13873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F9A82B4-096D-71AB-4BF3-9AC5E3B46E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97" y="606067"/>
            <a:ext cx="3223728" cy="1447322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5" name="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800100"/>
            <a:ext cx="9143999" cy="5881772"/>
          </a:xfrm>
          <a:prstGeom prst="rect">
            <a:avLst/>
          </a:prstGeom>
          <a:effectLst>
            <a:outerShdw blurRad="50800" dist="50800" dir="50800" algn="ctr" rotWithShape="0">
              <a:srgbClr val="000000">
                <a:alpha val="0"/>
              </a:srgbClr>
            </a:outerShdw>
          </a:effectLst>
        </p:spPr>
      </p:pic>
      <p:sp>
        <p:nvSpPr>
          <p:cNvPr id="7036" name="title">
            <a:hlinkClick r:id="rId3" action="ppaction://hlinksldjump"/>
          </p:cNvPr>
          <p:cNvSpPr txBox="1"/>
          <p:nvPr/>
        </p:nvSpPr>
        <p:spPr>
          <a:xfrm>
            <a:off x="4925719" y="2533893"/>
            <a:ext cx="195245" cy="17181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99D6457-3586-79C4-520A-0D6B7CDD45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97" y="606067"/>
            <a:ext cx="3223728" cy="1447322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6" name="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762000"/>
            <a:ext cx="9144000" cy="5969830"/>
          </a:xfrm>
          <a:prstGeom prst="rect">
            <a:avLst/>
          </a:prstGeom>
          <a:effectLst>
            <a:outerShdw blurRad="50800" dist="50800" dir="50800" algn="ctr" rotWithShape="0">
              <a:srgbClr val="000000">
                <a:alpha val="0"/>
              </a:srgbClr>
            </a:outerShdw>
          </a:effectLst>
        </p:spPr>
      </p:pic>
      <p:sp>
        <p:nvSpPr>
          <p:cNvPr id="7037" name="title">
            <a:hlinkClick r:id="rId3" action="ppaction://hlinksldjump"/>
          </p:cNvPr>
          <p:cNvSpPr txBox="1"/>
          <p:nvPr/>
        </p:nvSpPr>
        <p:spPr>
          <a:xfrm>
            <a:off x="4943979" y="2763523"/>
            <a:ext cx="159372" cy="140247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7DAD390-A205-D6E6-9621-160952A098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97" y="606067"/>
            <a:ext cx="3223728" cy="1447322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7" name="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800100"/>
            <a:ext cx="9143999" cy="5881772"/>
          </a:xfrm>
          <a:prstGeom prst="rect">
            <a:avLst/>
          </a:prstGeom>
          <a:effectLst>
            <a:outerShdw blurRad="50800" dist="50800" dir="50800" algn="ctr" rotWithShape="0">
              <a:srgbClr val="000000">
                <a:alpha val="0"/>
              </a:srgbClr>
            </a:outerShdw>
          </a:effectLst>
        </p:spPr>
      </p:pic>
      <p:sp>
        <p:nvSpPr>
          <p:cNvPr id="7038" name="title">
            <a:hlinkClick r:id="rId3" action="ppaction://hlinksldjump"/>
          </p:cNvPr>
          <p:cNvSpPr txBox="1"/>
          <p:nvPr/>
        </p:nvSpPr>
        <p:spPr>
          <a:xfrm>
            <a:off x="4925719" y="2533893"/>
            <a:ext cx="195245" cy="17181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D4ED6E3-E05A-A60C-6F96-D4B8616EE1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97" y="606067"/>
            <a:ext cx="3223728" cy="144732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0" name="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762000"/>
            <a:ext cx="9144000" cy="5977758"/>
          </a:xfrm>
          <a:prstGeom prst="rect">
            <a:avLst/>
          </a:prstGeom>
          <a:effectLst>
            <a:outerShdw blurRad="50800" dist="50800" dir="50800" algn="ctr" rotWithShape="0">
              <a:srgbClr val="000000">
                <a:alpha val="0"/>
              </a:srgbClr>
            </a:outerShdw>
          </a:effectLst>
        </p:spPr>
      </p:pic>
      <p:sp>
        <p:nvSpPr>
          <p:cNvPr id="7000" name="title">
            <a:hlinkClick r:id="rId3" action="ppaction://hlinksldjump"/>
          </p:cNvPr>
          <p:cNvSpPr txBox="1"/>
          <p:nvPr/>
        </p:nvSpPr>
        <p:spPr>
          <a:xfrm>
            <a:off x="3821210" y="3160114"/>
            <a:ext cx="157655" cy="13873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sp>
        <p:nvSpPr>
          <p:cNvPr id="7001" name="title">
            <a:hlinkClick r:id="rId4" action="ppaction://hlinksldjump"/>
          </p:cNvPr>
          <p:cNvSpPr txBox="1"/>
          <p:nvPr/>
        </p:nvSpPr>
        <p:spPr>
          <a:xfrm>
            <a:off x="1666590" y="4701632"/>
            <a:ext cx="157655" cy="13873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sp>
        <p:nvSpPr>
          <p:cNvPr id="7002" name="title">
            <a:hlinkClick r:id="rId5" action="ppaction://hlinksldjump"/>
          </p:cNvPr>
          <p:cNvSpPr txBox="1"/>
          <p:nvPr/>
        </p:nvSpPr>
        <p:spPr>
          <a:xfrm>
            <a:off x="3821210" y="4701632"/>
            <a:ext cx="157655" cy="13873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sp>
        <p:nvSpPr>
          <p:cNvPr id="7003" name="title">
            <a:hlinkClick r:id="rId6" action="ppaction://hlinksldjump"/>
          </p:cNvPr>
          <p:cNvSpPr txBox="1"/>
          <p:nvPr/>
        </p:nvSpPr>
        <p:spPr>
          <a:xfrm>
            <a:off x="6072176" y="4701632"/>
            <a:ext cx="157655" cy="13873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sp>
        <p:nvSpPr>
          <p:cNvPr id="7004" name="title">
            <a:hlinkClick r:id="rId7" action="ppaction://hlinksldjump"/>
          </p:cNvPr>
          <p:cNvSpPr txBox="1"/>
          <p:nvPr/>
        </p:nvSpPr>
        <p:spPr>
          <a:xfrm>
            <a:off x="8226797" y="4701632"/>
            <a:ext cx="157655" cy="13873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sp>
        <p:nvSpPr>
          <p:cNvPr id="7005" name="title">
            <a:hlinkClick r:id="rId8" action="ppaction://hlinksldjump"/>
          </p:cNvPr>
          <p:cNvSpPr txBox="1"/>
          <p:nvPr/>
        </p:nvSpPr>
        <p:spPr>
          <a:xfrm>
            <a:off x="3821210" y="5573114"/>
            <a:ext cx="157655" cy="13873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EDE8147-B192-65CD-7AC4-C67788A7D41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97" y="606067"/>
            <a:ext cx="3223728" cy="1447322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8" name="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762000"/>
            <a:ext cx="9144000" cy="5969830"/>
          </a:xfrm>
          <a:prstGeom prst="rect">
            <a:avLst/>
          </a:prstGeom>
          <a:effectLst>
            <a:outerShdw blurRad="50800" dist="50800" dir="50800" algn="ctr" rotWithShape="0">
              <a:srgbClr val="000000">
                <a:alpha val="0"/>
              </a:srgbClr>
            </a:outerShdw>
          </a:effectLst>
        </p:spPr>
      </p:pic>
      <p:sp>
        <p:nvSpPr>
          <p:cNvPr id="7039" name="title">
            <a:hlinkClick r:id="rId3" action="ppaction://hlinksldjump"/>
          </p:cNvPr>
          <p:cNvSpPr txBox="1"/>
          <p:nvPr/>
        </p:nvSpPr>
        <p:spPr>
          <a:xfrm>
            <a:off x="4943979" y="2930245"/>
            <a:ext cx="159372" cy="140247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sp>
        <p:nvSpPr>
          <p:cNvPr id="7040" name="title">
            <a:hlinkClick r:id="rId4" action="ppaction://hlinksldjump"/>
          </p:cNvPr>
          <p:cNvSpPr txBox="1"/>
          <p:nvPr/>
        </p:nvSpPr>
        <p:spPr>
          <a:xfrm>
            <a:off x="8211116" y="4478283"/>
            <a:ext cx="159372" cy="140248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0127A85-66F5-1E64-1AEA-E4B1F2B11FC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97" y="606067"/>
            <a:ext cx="3223728" cy="1447322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9" name="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762000"/>
            <a:ext cx="9144000" cy="5977758"/>
          </a:xfrm>
          <a:prstGeom prst="rect">
            <a:avLst/>
          </a:prstGeom>
          <a:effectLst>
            <a:outerShdw blurRad="50800" dist="50800" dir="50800" algn="ctr" rotWithShape="0">
              <a:srgbClr val="000000">
                <a:alpha val="0"/>
              </a:srgbClr>
            </a:outerShdw>
          </a:effectLst>
        </p:spPr>
      </p:pic>
      <p:sp>
        <p:nvSpPr>
          <p:cNvPr id="7041" name="title">
            <a:hlinkClick r:id="rId3" action="ppaction://hlinksldjump"/>
          </p:cNvPr>
          <p:cNvSpPr txBox="1"/>
          <p:nvPr/>
        </p:nvSpPr>
        <p:spPr>
          <a:xfrm>
            <a:off x="4946693" y="1974022"/>
            <a:ext cx="157655" cy="13873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64432B2-3E46-85BA-E8CB-79F660BFE8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97" y="606067"/>
            <a:ext cx="3223728" cy="1447322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0" name="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57199" y="762000"/>
            <a:ext cx="9144000" cy="5981267"/>
          </a:xfrm>
          <a:prstGeom prst="rect">
            <a:avLst/>
          </a:prstGeom>
          <a:effectLst>
            <a:outerShdw blurRad="50800" dist="50800" dir="50800" algn="ctr" rotWithShape="0">
              <a:srgbClr val="000000">
                <a:alpha val="0"/>
              </a:srgbClr>
            </a:outerShdw>
          </a:effectLst>
        </p:spPr>
      </p:pic>
      <p:sp>
        <p:nvSpPr>
          <p:cNvPr id="7042" name="title">
            <a:hlinkClick r:id="rId3" action="ppaction://hlinksldjump"/>
          </p:cNvPr>
          <p:cNvSpPr txBox="1"/>
          <p:nvPr/>
        </p:nvSpPr>
        <p:spPr>
          <a:xfrm>
            <a:off x="4946158" y="1989020"/>
            <a:ext cx="155863" cy="137159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02E8AE4-8963-28E1-9866-B6ACC79B40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97" y="606067"/>
            <a:ext cx="3223728" cy="1447322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1" name="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800100"/>
            <a:ext cx="9143999" cy="5881772"/>
          </a:xfrm>
          <a:prstGeom prst="rect">
            <a:avLst/>
          </a:prstGeom>
          <a:effectLst>
            <a:outerShdw blurRad="50800" dist="50800" dir="50800" algn="ctr" rotWithShape="0">
              <a:srgbClr val="000000">
                <a:alpha val="0"/>
              </a:srgbClr>
            </a:outerShdw>
          </a:effectLst>
        </p:spPr>
      </p:pic>
      <p:sp>
        <p:nvSpPr>
          <p:cNvPr id="7043" name="title">
            <a:hlinkClick r:id="rId3" action="ppaction://hlinksldjump"/>
          </p:cNvPr>
          <p:cNvSpPr txBox="1"/>
          <p:nvPr/>
        </p:nvSpPr>
        <p:spPr>
          <a:xfrm>
            <a:off x="4925719" y="2323245"/>
            <a:ext cx="195245" cy="17181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sp>
        <p:nvSpPr>
          <p:cNvPr id="7044" name="title">
            <a:hlinkClick r:id="rId4" action="ppaction://hlinksldjump"/>
          </p:cNvPr>
          <p:cNvSpPr txBox="1"/>
          <p:nvPr/>
        </p:nvSpPr>
        <p:spPr>
          <a:xfrm>
            <a:off x="2257364" y="5049524"/>
            <a:ext cx="195245" cy="17181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sp>
        <p:nvSpPr>
          <p:cNvPr id="7045" name="title">
            <a:hlinkClick r:id="rId5" action="ppaction://hlinksldjump"/>
          </p:cNvPr>
          <p:cNvSpPr txBox="1"/>
          <p:nvPr/>
        </p:nvSpPr>
        <p:spPr>
          <a:xfrm>
            <a:off x="4925719" y="5049524"/>
            <a:ext cx="195245" cy="17181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FBF8944-D32E-DA4E-A02A-4DCD251F4B5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97" y="606067"/>
            <a:ext cx="3223728" cy="1447322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2" name="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800100"/>
            <a:ext cx="9143999" cy="5881772"/>
          </a:xfrm>
          <a:prstGeom prst="rect">
            <a:avLst/>
          </a:prstGeom>
          <a:effectLst>
            <a:outerShdw blurRad="50800" dist="50800" dir="50800" algn="ctr" rotWithShape="0">
              <a:srgbClr val="000000">
                <a:alpha val="0"/>
              </a:srgbClr>
            </a:outerShdw>
          </a:effectLst>
        </p:spPr>
      </p:pic>
      <p:sp>
        <p:nvSpPr>
          <p:cNvPr id="7046" name="title">
            <a:hlinkClick r:id="rId3" action="ppaction://hlinksldjump"/>
          </p:cNvPr>
          <p:cNvSpPr txBox="1"/>
          <p:nvPr/>
        </p:nvSpPr>
        <p:spPr>
          <a:xfrm>
            <a:off x="4925719" y="2550164"/>
            <a:ext cx="195245" cy="17181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24CA862-B78E-B35F-4D30-3C5BE0C9B9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97" y="606067"/>
            <a:ext cx="3223728" cy="1447322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3" name="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800100"/>
            <a:ext cx="9143999" cy="5881772"/>
          </a:xfrm>
          <a:prstGeom prst="rect">
            <a:avLst/>
          </a:prstGeom>
          <a:effectLst>
            <a:outerShdw blurRad="50800" dist="50800" dir="50800" algn="ctr" rotWithShape="0">
              <a:srgbClr val="000000">
                <a:alpha val="0"/>
              </a:srgbClr>
            </a:outerShdw>
          </a:effectLst>
        </p:spPr>
      </p:pic>
      <p:sp>
        <p:nvSpPr>
          <p:cNvPr id="7047" name="title">
            <a:hlinkClick r:id="rId3" action="ppaction://hlinksldjump"/>
          </p:cNvPr>
          <p:cNvSpPr txBox="1"/>
          <p:nvPr/>
        </p:nvSpPr>
        <p:spPr>
          <a:xfrm>
            <a:off x="5622637" y="2482370"/>
            <a:ext cx="195245" cy="171815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66CB6DE-ACAC-E1D0-AF4C-4D87AE4363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97" y="606067"/>
            <a:ext cx="3223728" cy="1447322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4" name="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762000"/>
            <a:ext cx="9144000" cy="5977758"/>
          </a:xfrm>
          <a:prstGeom prst="rect">
            <a:avLst/>
          </a:prstGeom>
          <a:effectLst>
            <a:outerShdw blurRad="50800" dist="50800" dir="50800" algn="ctr" rotWithShape="0">
              <a:srgbClr val="000000">
                <a:alpha val="0"/>
              </a:srgbClr>
            </a:outerShdw>
          </a:effectLst>
        </p:spPr>
      </p:pic>
      <p:sp>
        <p:nvSpPr>
          <p:cNvPr id="7048" name="title">
            <a:hlinkClick r:id="rId3" action="ppaction://hlinksldjump"/>
          </p:cNvPr>
          <p:cNvSpPr txBox="1"/>
          <p:nvPr/>
        </p:nvSpPr>
        <p:spPr>
          <a:xfrm>
            <a:off x="4946693" y="1934608"/>
            <a:ext cx="157655" cy="13873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sp>
        <p:nvSpPr>
          <p:cNvPr id="7049" name="title">
            <a:hlinkClick r:id="rId4" action="ppaction://hlinksldjump"/>
          </p:cNvPr>
          <p:cNvSpPr txBox="1"/>
          <p:nvPr/>
        </p:nvSpPr>
        <p:spPr>
          <a:xfrm>
            <a:off x="1666590" y="4017759"/>
            <a:ext cx="157655" cy="13873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sp>
        <p:nvSpPr>
          <p:cNvPr id="7050" name="title">
            <a:hlinkClick r:id="rId5" action="ppaction://hlinksldjump"/>
          </p:cNvPr>
          <p:cNvSpPr txBox="1"/>
          <p:nvPr/>
        </p:nvSpPr>
        <p:spPr>
          <a:xfrm>
            <a:off x="3821210" y="4017759"/>
            <a:ext cx="157655" cy="13873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FFFFF29-CA19-AD8A-E5D7-B692EBB5CCB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97" y="606067"/>
            <a:ext cx="3223728" cy="1447322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5" name="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800100"/>
            <a:ext cx="9143999" cy="5881772"/>
          </a:xfrm>
          <a:prstGeom prst="rect">
            <a:avLst/>
          </a:prstGeom>
          <a:effectLst>
            <a:outerShdw blurRad="50800" dist="50800" dir="50800" algn="ctr" rotWithShape="0">
              <a:srgbClr val="000000">
                <a:alpha val="0"/>
              </a:srgbClr>
            </a:outerShdw>
          </a:effectLst>
        </p:spPr>
      </p:pic>
      <p:sp>
        <p:nvSpPr>
          <p:cNvPr id="7051" name="title">
            <a:hlinkClick r:id="rId3" action="ppaction://hlinksldjump"/>
          </p:cNvPr>
          <p:cNvSpPr txBox="1"/>
          <p:nvPr/>
        </p:nvSpPr>
        <p:spPr>
          <a:xfrm>
            <a:off x="4925719" y="2967772"/>
            <a:ext cx="195245" cy="17181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5BD5609-BFE4-2FA6-B502-304AD6AE71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97" y="606067"/>
            <a:ext cx="3223728" cy="1447322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6" name="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800100"/>
            <a:ext cx="9143999" cy="5881772"/>
          </a:xfrm>
          <a:prstGeom prst="rect">
            <a:avLst/>
          </a:prstGeom>
          <a:effectLst>
            <a:outerShdw blurRad="50800" dist="50800" dir="50800" algn="ctr" rotWithShape="0">
              <a:srgbClr val="000000">
                <a:alpha val="0"/>
              </a:srgbClr>
            </a:outerShdw>
          </a:effectLst>
        </p:spPr>
      </p:pic>
      <p:sp>
        <p:nvSpPr>
          <p:cNvPr id="7052" name="title">
            <a:hlinkClick r:id="rId3" action="ppaction://hlinksldjump"/>
          </p:cNvPr>
          <p:cNvSpPr txBox="1"/>
          <p:nvPr/>
        </p:nvSpPr>
        <p:spPr>
          <a:xfrm>
            <a:off x="4925719" y="2967772"/>
            <a:ext cx="195245" cy="17181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F49E9E0-E53F-2618-00F9-E6B1059E3F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97" y="606067"/>
            <a:ext cx="3223728" cy="1447322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7" name="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532348" y="762000"/>
            <a:ext cx="9144000" cy="5977758"/>
          </a:xfrm>
          <a:prstGeom prst="rect">
            <a:avLst/>
          </a:prstGeom>
          <a:effectLst>
            <a:outerShdw blurRad="50800" dist="50800" dir="50800" algn="ctr" rotWithShape="0">
              <a:srgbClr val="000000">
                <a:alpha val="0"/>
              </a:srgbClr>
            </a:outerShdw>
          </a:effectLst>
        </p:spPr>
      </p:pic>
      <p:sp>
        <p:nvSpPr>
          <p:cNvPr id="7053" name="title">
            <a:hlinkClick r:id="rId3" action="ppaction://hlinksldjump"/>
          </p:cNvPr>
          <p:cNvSpPr txBox="1"/>
          <p:nvPr/>
        </p:nvSpPr>
        <p:spPr>
          <a:xfrm>
            <a:off x="4946693" y="2004677"/>
            <a:ext cx="157655" cy="13873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FABB553-0342-EE0C-107A-A2CAC06096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97" y="606067"/>
            <a:ext cx="3223728" cy="144732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1" name="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800100"/>
            <a:ext cx="9143999" cy="5881772"/>
          </a:xfrm>
          <a:prstGeom prst="rect">
            <a:avLst/>
          </a:prstGeom>
          <a:effectLst>
            <a:outerShdw blurRad="50800" dist="50800" dir="50800" algn="ctr" rotWithShape="0">
              <a:srgbClr val="000000">
                <a:alpha val="0"/>
              </a:srgbClr>
            </a:outerShdw>
          </a:effectLst>
        </p:spPr>
      </p:pic>
      <p:sp>
        <p:nvSpPr>
          <p:cNvPr id="7006" name="title">
            <a:hlinkClick r:id="rId3" action="ppaction://hlinksldjump"/>
          </p:cNvPr>
          <p:cNvSpPr txBox="1"/>
          <p:nvPr/>
        </p:nvSpPr>
        <p:spPr>
          <a:xfrm>
            <a:off x="4925719" y="2967772"/>
            <a:ext cx="195245" cy="17181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BDE6D9B-106D-2421-7267-B6AB193DF9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97" y="606067"/>
            <a:ext cx="3223728" cy="144732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2" name="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762000"/>
            <a:ext cx="9144000" cy="5977758"/>
          </a:xfrm>
          <a:prstGeom prst="rect">
            <a:avLst/>
          </a:prstGeom>
          <a:effectLst>
            <a:outerShdw blurRad="50800" dist="50800" dir="50800" algn="ctr" rotWithShape="0">
              <a:srgbClr val="000000">
                <a:alpha val="0"/>
              </a:srgbClr>
            </a:outerShdw>
          </a:effectLst>
        </p:spPr>
      </p:pic>
      <p:sp>
        <p:nvSpPr>
          <p:cNvPr id="7007" name="title">
            <a:hlinkClick r:id="rId3" action="ppaction://hlinksldjump"/>
          </p:cNvPr>
          <p:cNvSpPr txBox="1"/>
          <p:nvPr/>
        </p:nvSpPr>
        <p:spPr>
          <a:xfrm>
            <a:off x="4946693" y="1982781"/>
            <a:ext cx="157655" cy="13873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sp>
        <p:nvSpPr>
          <p:cNvPr id="7008" name="title">
            <a:hlinkClick r:id="rId4" action="ppaction://hlinksldjump"/>
          </p:cNvPr>
          <p:cNvSpPr txBox="1"/>
          <p:nvPr/>
        </p:nvSpPr>
        <p:spPr>
          <a:xfrm>
            <a:off x="1666590" y="4700931"/>
            <a:ext cx="157655" cy="13873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sp>
        <p:nvSpPr>
          <p:cNvPr id="7009" name="title">
            <a:hlinkClick r:id="rId5" action="ppaction://hlinksldjump"/>
          </p:cNvPr>
          <p:cNvSpPr txBox="1"/>
          <p:nvPr/>
        </p:nvSpPr>
        <p:spPr>
          <a:xfrm>
            <a:off x="3821210" y="4700931"/>
            <a:ext cx="157655" cy="13873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268927E-D145-793E-0174-F7122504412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97" y="606067"/>
            <a:ext cx="3223728" cy="144732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3" name="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762000"/>
            <a:ext cx="9144000" cy="5969830"/>
          </a:xfrm>
          <a:prstGeom prst="rect">
            <a:avLst/>
          </a:prstGeom>
          <a:effectLst>
            <a:outerShdw blurRad="50800" dist="50800" dir="50800" algn="ctr" rotWithShape="0">
              <a:srgbClr val="000000">
                <a:alpha val="0"/>
              </a:srgbClr>
            </a:outerShdw>
          </a:effectLst>
        </p:spPr>
      </p:pic>
      <p:sp>
        <p:nvSpPr>
          <p:cNvPr id="7010" name="title">
            <a:hlinkClick r:id="rId3" action="ppaction://hlinksldjump"/>
          </p:cNvPr>
          <p:cNvSpPr txBox="1"/>
          <p:nvPr/>
        </p:nvSpPr>
        <p:spPr>
          <a:xfrm>
            <a:off x="4943979" y="3060133"/>
            <a:ext cx="159372" cy="140247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C203C94-EDB6-04B6-8B7D-C7B19938CC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97" y="606067"/>
            <a:ext cx="3223728" cy="144732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4" name="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800100"/>
            <a:ext cx="9143999" cy="5881772"/>
          </a:xfrm>
          <a:prstGeom prst="rect">
            <a:avLst/>
          </a:prstGeom>
          <a:effectLst>
            <a:outerShdw blurRad="50800" dist="50800" dir="50800" algn="ctr" rotWithShape="0">
              <a:srgbClr val="000000">
                <a:alpha val="0"/>
              </a:srgbClr>
            </a:outerShdw>
          </a:effectLst>
        </p:spPr>
      </p:pic>
      <p:sp>
        <p:nvSpPr>
          <p:cNvPr id="7011" name="title">
            <a:hlinkClick r:id="rId3" action="ppaction://hlinksldjump"/>
          </p:cNvPr>
          <p:cNvSpPr txBox="1"/>
          <p:nvPr/>
        </p:nvSpPr>
        <p:spPr>
          <a:xfrm>
            <a:off x="4925719" y="2824050"/>
            <a:ext cx="195245" cy="17181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C5E3473-DDD6-EDAC-A409-9AB730DA3B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97" y="606067"/>
            <a:ext cx="3223728" cy="144732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5" name="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762000"/>
            <a:ext cx="9144000" cy="5969830"/>
          </a:xfrm>
          <a:prstGeom prst="rect">
            <a:avLst/>
          </a:prstGeom>
          <a:effectLst>
            <a:outerShdw blurRad="50800" dist="50800" dir="50800" algn="ctr" rotWithShape="0">
              <a:srgbClr val="000000">
                <a:alpha val="0"/>
              </a:srgbClr>
            </a:outerShdw>
          </a:effectLst>
        </p:spPr>
      </p:pic>
      <p:sp>
        <p:nvSpPr>
          <p:cNvPr id="7012" name="title">
            <a:hlinkClick r:id="rId3" action="ppaction://hlinksldjump"/>
          </p:cNvPr>
          <p:cNvSpPr txBox="1"/>
          <p:nvPr/>
        </p:nvSpPr>
        <p:spPr>
          <a:xfrm>
            <a:off x="4943979" y="2330384"/>
            <a:ext cx="159372" cy="140247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sp>
        <p:nvSpPr>
          <p:cNvPr id="7013" name="title">
            <a:hlinkClick r:id="rId4" action="ppaction://hlinksldjump"/>
          </p:cNvPr>
          <p:cNvSpPr txBox="1"/>
          <p:nvPr/>
        </p:nvSpPr>
        <p:spPr>
          <a:xfrm>
            <a:off x="1676842" y="5078144"/>
            <a:ext cx="159372" cy="140248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sp>
        <p:nvSpPr>
          <p:cNvPr id="7014" name="title">
            <a:hlinkClick r:id="rId5" action="ppaction://hlinksldjump"/>
          </p:cNvPr>
          <p:cNvSpPr txBox="1"/>
          <p:nvPr/>
        </p:nvSpPr>
        <p:spPr>
          <a:xfrm>
            <a:off x="3854933" y="5078144"/>
            <a:ext cx="159372" cy="140248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sp>
        <p:nvSpPr>
          <p:cNvPr id="7015" name="title">
            <a:hlinkClick r:id="rId6" action="ppaction://hlinksldjump"/>
          </p:cNvPr>
          <p:cNvSpPr txBox="1"/>
          <p:nvPr/>
        </p:nvSpPr>
        <p:spPr>
          <a:xfrm>
            <a:off x="6033025" y="5078144"/>
            <a:ext cx="159372" cy="140248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99EEC4B-07E1-7ECF-B9E7-420786E110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97" y="606067"/>
            <a:ext cx="3223728" cy="144732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6" name="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762000"/>
            <a:ext cx="9144000" cy="5977758"/>
          </a:xfrm>
          <a:prstGeom prst="rect">
            <a:avLst/>
          </a:prstGeom>
          <a:effectLst>
            <a:outerShdw blurRad="50800" dist="50800" dir="50800" algn="ctr" rotWithShape="0">
              <a:srgbClr val="000000">
                <a:alpha val="0"/>
              </a:srgbClr>
            </a:outerShdw>
          </a:effectLst>
        </p:spPr>
      </p:pic>
      <p:sp>
        <p:nvSpPr>
          <p:cNvPr id="7016" name="title">
            <a:hlinkClick r:id="rId3" action="ppaction://hlinksldjump"/>
          </p:cNvPr>
          <p:cNvSpPr txBox="1"/>
          <p:nvPr/>
        </p:nvSpPr>
        <p:spPr>
          <a:xfrm>
            <a:off x="4946693" y="2101723"/>
            <a:ext cx="157655" cy="13873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sp>
        <p:nvSpPr>
          <p:cNvPr id="7017" name="title">
            <a:hlinkClick r:id="rId4" action="ppaction://hlinksldjump"/>
          </p:cNvPr>
          <p:cNvSpPr txBox="1"/>
          <p:nvPr/>
        </p:nvSpPr>
        <p:spPr>
          <a:xfrm>
            <a:off x="3821210" y="3536735"/>
            <a:ext cx="157655" cy="13873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sp>
        <p:nvSpPr>
          <p:cNvPr id="7018" name="title">
            <a:hlinkClick r:id="rId5" action="ppaction://hlinksldjump"/>
          </p:cNvPr>
          <p:cNvSpPr txBox="1"/>
          <p:nvPr/>
        </p:nvSpPr>
        <p:spPr>
          <a:xfrm>
            <a:off x="1666590" y="4443252"/>
            <a:ext cx="157655" cy="13873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sp>
        <p:nvSpPr>
          <p:cNvPr id="7019" name="title">
            <a:hlinkClick r:id="rId6" action="ppaction://hlinksldjump"/>
          </p:cNvPr>
          <p:cNvSpPr txBox="1"/>
          <p:nvPr/>
        </p:nvSpPr>
        <p:spPr>
          <a:xfrm>
            <a:off x="3821210" y="4443252"/>
            <a:ext cx="157655" cy="13873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sp>
        <p:nvSpPr>
          <p:cNvPr id="7020" name="title">
            <a:hlinkClick r:id="rId7" action="ppaction://hlinksldjump"/>
          </p:cNvPr>
          <p:cNvSpPr txBox="1"/>
          <p:nvPr/>
        </p:nvSpPr>
        <p:spPr>
          <a:xfrm>
            <a:off x="6072176" y="4443252"/>
            <a:ext cx="157655" cy="13873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sp>
        <p:nvSpPr>
          <p:cNvPr id="7021" name="title">
            <a:hlinkClick r:id="rId8" action="ppaction://hlinksldjump"/>
          </p:cNvPr>
          <p:cNvSpPr txBox="1"/>
          <p:nvPr/>
        </p:nvSpPr>
        <p:spPr>
          <a:xfrm>
            <a:off x="8226797" y="4443252"/>
            <a:ext cx="157655" cy="13873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sp>
        <p:nvSpPr>
          <p:cNvPr id="7022" name="title">
            <a:hlinkClick r:id="rId9" action="ppaction://hlinksldjump"/>
          </p:cNvPr>
          <p:cNvSpPr txBox="1"/>
          <p:nvPr/>
        </p:nvSpPr>
        <p:spPr>
          <a:xfrm>
            <a:off x="1666590" y="5314735"/>
            <a:ext cx="157655" cy="13873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sp>
        <p:nvSpPr>
          <p:cNvPr id="7023" name="title">
            <a:hlinkClick r:id="rId10" action="ppaction://hlinksldjump"/>
          </p:cNvPr>
          <p:cNvSpPr txBox="1"/>
          <p:nvPr/>
        </p:nvSpPr>
        <p:spPr>
          <a:xfrm>
            <a:off x="3821210" y="5314735"/>
            <a:ext cx="157655" cy="13873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2364C83-227E-78F3-3113-8C90BC17659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97" y="606067"/>
            <a:ext cx="3223728" cy="144732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7" name="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457200" y="800100"/>
            <a:ext cx="9143999" cy="5881772"/>
          </a:xfrm>
          <a:prstGeom prst="rect">
            <a:avLst/>
          </a:prstGeom>
          <a:effectLst>
            <a:outerShdw blurRad="50800" dist="50800" dir="50800" algn="ctr" rotWithShape="0">
              <a:srgbClr val="000000">
                <a:alpha val="0"/>
              </a:srgbClr>
            </a:outerShdw>
          </a:effectLst>
        </p:spPr>
      </p:pic>
      <p:sp>
        <p:nvSpPr>
          <p:cNvPr id="7024" name="title">
            <a:hlinkClick r:id="rId3" action="ppaction://hlinksldjump"/>
          </p:cNvPr>
          <p:cNvSpPr txBox="1"/>
          <p:nvPr/>
        </p:nvSpPr>
        <p:spPr>
          <a:xfrm>
            <a:off x="4925719" y="2894555"/>
            <a:ext cx="195245" cy="171816"/>
          </a:xfrm>
          <a:prstGeom prst="rect">
            <a:avLst/>
          </a:prstGeom>
          <a:solidFill>
            <a:schemeClr val="accent1">
              <a:alpha val="0"/>
            </a:schemeClr>
          </a:solidFill>
          <a:sp3d z="12700"/>
        </p:spPr>
        <p:txBody>
          <a:bodyPr wrap="square" rtlCol="0">
            <a:noAutofit/>
          </a:bodyPr>
          <a:lstStyle/>
          <a:p>
            <a:endParaRPr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505B8A0-D1DA-6656-3A1A-A80EC5A67B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97" y="606067"/>
            <a:ext cx="3223728" cy="144732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97</Words>
  <Application>Microsoft Office PowerPoint</Application>
  <PresentationFormat>Personalizado</PresentationFormat>
  <Paragraphs>9</Paragraphs>
  <Slides>29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4" baseType="lpstr">
      <vt:lpstr>Arial</vt:lpstr>
      <vt:lpstr>Calibri</vt:lpstr>
      <vt:lpstr>Interstate-Light</vt:lpstr>
      <vt:lpstr>Interstate-LightCondensed</vt:lpstr>
      <vt:lpstr>Office Theme</vt:lpstr>
      <vt:lpstr>SECRETARIA DE MEDIO AMBIENTE  ESTRUCTURA ORGANICA   ABRIL 2023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SECRETARIA DE MEDIO AMBIENTE  ESTRUCTURA ORGANICA   MARZO 2023</dc:title>
  <dc:creator>RAUL</dc:creator>
  <cp:lastModifiedBy>CINTHIA YOLANDA SANCHEZ RUIZ</cp:lastModifiedBy>
  <cp:revision>6</cp:revision>
  <dcterms:modified xsi:type="dcterms:W3CDTF">2023-05-07T23:41:34Z</dcterms:modified>
</cp:coreProperties>
</file>